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5" r:id="rId7"/>
    <p:sldId id="271" r:id="rId8"/>
    <p:sldId id="283" r:id="rId9"/>
    <p:sldId id="273" r:id="rId10"/>
    <p:sldId id="276" r:id="rId11"/>
    <p:sldId id="281" r:id="rId12"/>
    <p:sldId id="280" r:id="rId13"/>
    <p:sldId id="279" r:id="rId14"/>
    <p:sldId id="277" r:id="rId15"/>
    <p:sldId id="274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5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95536" y="548680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normalizeH="0" baseline="0" noProof="0" dirty="0" smtClean="0">
                <a:ln w="1905"/>
                <a:gradFill>
                  <a:gsLst>
                    <a:gs pos="0">
                      <a:srgbClr val="A20000"/>
                    </a:gs>
                    <a:gs pos="78000">
                      <a:srgbClr val="BC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ea typeface="+mj-ea"/>
                <a:cs typeface="+mj-cs"/>
              </a:rPr>
              <a:t>Урок</a:t>
            </a:r>
            <a:r>
              <a:rPr kumimoji="0" lang="ru-RU" sz="6000" b="1" i="0" u="none" strike="noStrike" kern="1200" normalizeH="0" noProof="0" dirty="0" smtClean="0">
                <a:ln w="1905"/>
                <a:gradFill>
                  <a:gsLst>
                    <a:gs pos="0">
                      <a:srgbClr val="A20000"/>
                    </a:gs>
                    <a:gs pos="78000">
                      <a:srgbClr val="BC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ea typeface="+mj-ea"/>
                <a:cs typeface="+mj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0" b="1" dirty="0">
                <a:ln w="1905"/>
                <a:gradFill>
                  <a:gsLst>
                    <a:gs pos="0">
                      <a:srgbClr val="A20000"/>
                    </a:gs>
                    <a:gs pos="78000">
                      <a:srgbClr val="BC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j-ea"/>
                <a:cs typeface="+mj-cs"/>
              </a:rPr>
              <a:t>р</a:t>
            </a:r>
            <a:r>
              <a:rPr lang="ru-RU" sz="6000" b="1" baseline="0" dirty="0" smtClean="0">
                <a:ln w="1905"/>
                <a:gradFill>
                  <a:gsLst>
                    <a:gs pos="0">
                      <a:srgbClr val="A20000"/>
                    </a:gs>
                    <a:gs pos="78000">
                      <a:srgbClr val="BC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j-ea"/>
                <a:cs typeface="+mj-cs"/>
              </a:rPr>
              <a:t>усского</a:t>
            </a:r>
            <a:r>
              <a:rPr lang="ru-RU" sz="6000" b="1" dirty="0" smtClean="0">
                <a:ln w="1905"/>
                <a:gradFill>
                  <a:gsLst>
                    <a:gs pos="0">
                      <a:srgbClr val="A20000"/>
                    </a:gs>
                    <a:gs pos="78000">
                      <a:srgbClr val="BC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j-ea"/>
                <a:cs typeface="+mj-cs"/>
              </a:rPr>
              <a:t> языка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normalizeH="0" baseline="0" noProof="0" dirty="0" smtClean="0">
                <a:ln w="1905"/>
                <a:gradFill>
                  <a:gsLst>
                    <a:gs pos="0">
                      <a:srgbClr val="A20000"/>
                    </a:gs>
                    <a:gs pos="78000">
                      <a:srgbClr val="BC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ea typeface="+mj-ea"/>
                <a:cs typeface="+mj-cs"/>
              </a:rPr>
              <a:t>2 класс</a:t>
            </a:r>
            <a:endParaRPr kumimoji="0" lang="ru-RU" sz="6000" b="1" i="0" u="none" strike="noStrike" kern="1200" normalizeH="0" baseline="0" noProof="0" dirty="0">
              <a:ln w="1905"/>
              <a:gradFill>
                <a:gsLst>
                  <a:gs pos="0">
                    <a:srgbClr val="A20000"/>
                  </a:gs>
                  <a:gs pos="78000">
                    <a:srgbClr val="BC0000"/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ea typeface="+mj-ea"/>
              <a:cs typeface="+mj-cs"/>
            </a:endParaRP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3429000"/>
            <a:ext cx="8064896" cy="2592288"/>
          </a:xfrm>
          <a:prstGeom prst="roundRect">
            <a:avLst>
              <a:gd name="adj" fmla="val 0"/>
            </a:avLst>
          </a:prstGeom>
          <a:noFill/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7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«Хотим всё знать»</a:t>
            </a:r>
            <a:endParaRPr lang="ru-RU" sz="7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3675"/>
            <a:ext cx="9144000" cy="686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988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04664"/>
            <a:ext cx="82089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4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Гол</a:t>
            </a:r>
            <a:r>
              <a:rPr lang="ru-RU" sz="4400" u="sng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лёд,   кос</a:t>
            </a:r>
            <a:r>
              <a:rPr lang="ru-RU" sz="4400" u="sng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лапый,  леж</a:t>
            </a:r>
            <a:r>
              <a:rPr lang="ru-RU" sz="4400" u="sng" dirty="0" smtClean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бока,  вод</a:t>
            </a:r>
            <a:r>
              <a:rPr lang="ru-RU" sz="4400" u="sng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мерка,  толст</a:t>
            </a:r>
            <a:r>
              <a:rPr lang="ru-RU" sz="4400" u="sng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пятые,</a:t>
            </a:r>
          </a:p>
          <a:p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сыр</a:t>
            </a:r>
            <a:r>
              <a:rPr lang="ru-RU" sz="4400" u="sng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ежки.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Герои ПНШ картинки\девочк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42852"/>
            <a:ext cx="1468373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Герои ПНШ картинки\мальчик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29454" y="0"/>
            <a:ext cx="1579889" cy="27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57290" y="642918"/>
            <a:ext cx="6072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</a:rPr>
              <a:t>Задание от Маши и Миши.</a:t>
            </a:r>
            <a:endParaRPr lang="ru-RU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3212976"/>
            <a:ext cx="864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Камн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пад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пчел…вод,   пеш…ход, солнц…пёк,   мил…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сердие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гряз…вод…лечебница,   </a:t>
            </a:r>
            <a:r>
              <a:rPr lang="ru-RU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ru-RU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проходец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10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882214"/>
            <a:ext cx="84249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камн</a:t>
            </a:r>
            <a:r>
              <a:rPr lang="ru-RU" sz="3200" u="sng" dirty="0" smtClean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пад                            мил</a:t>
            </a:r>
            <a:r>
              <a:rPr lang="ru-RU" sz="3200" u="sng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сердие                               пеш</a:t>
            </a:r>
            <a:r>
              <a:rPr lang="ru-RU" sz="3200" u="sng" dirty="0" smtClean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ход                              перв</a:t>
            </a:r>
            <a:r>
              <a:rPr lang="ru-RU" sz="3200" u="sng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проходец</a:t>
            </a:r>
          </a:p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солнц</a:t>
            </a:r>
            <a:r>
              <a:rPr lang="ru-RU" sz="3200" u="sng" dirty="0" smtClean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пёк                           пчел</a:t>
            </a:r>
            <a:r>
              <a:rPr lang="ru-RU" sz="3200" u="sng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вод                                       гряз</a:t>
            </a:r>
            <a:r>
              <a:rPr lang="ru-RU" sz="3200" u="sng" dirty="0" smtClean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водолечебница          </a:t>
            </a:r>
            <a:r>
              <a:rPr lang="ru-RU" sz="3200" dirty="0" err="1" smtClean="0">
                <a:latin typeface="Times New Roman" pitchFamily="18" charset="0"/>
                <a:cs typeface="Times New Roman" pitchFamily="18" charset="0"/>
              </a:rPr>
              <a:t>грязевод</a:t>
            </a:r>
            <a:r>
              <a:rPr lang="ru-RU" sz="3200" u="sng" dirty="0" err="1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3200" dirty="0" err="1" smtClean="0">
                <a:latin typeface="Times New Roman" pitchFamily="18" charset="0"/>
                <a:cs typeface="Times New Roman" pitchFamily="18" charset="0"/>
              </a:rPr>
              <a:t>лечебница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527"/>
            <a:ext cx="1470025" cy="27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5527"/>
            <a:ext cx="1579563" cy="271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0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836712"/>
            <a:ext cx="8208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«Хотим всё знать»</a:t>
            </a:r>
            <a:endParaRPr lang="ru-RU" sz="6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8675" y="2996093"/>
            <a:ext cx="1470025" cy="27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996952"/>
            <a:ext cx="1579563" cy="271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348880"/>
            <a:ext cx="2646143" cy="37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9170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" y="0"/>
            <a:ext cx="91439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05945" y="3517106"/>
            <a:ext cx="1182687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12100" y="4509120"/>
            <a:ext cx="1231900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02563" y="5608463"/>
            <a:ext cx="1341437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8113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Пользователь\Desktop\Герои ПНШ картинки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62087" y="116632"/>
            <a:ext cx="3312368" cy="47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6" y="332656"/>
            <a:ext cx="49685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Отгадайте загадки.</a:t>
            </a:r>
          </a:p>
          <a:p>
            <a:pPr lvl="0" algn="ctr"/>
            <a:endParaRPr lang="ru-RU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 синем  небе  пролетает,</a:t>
            </a:r>
          </a:p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Обгоняя  птиц  полёт.</a:t>
            </a:r>
          </a:p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  им  управляет.</a:t>
            </a:r>
          </a:p>
          <a:p>
            <a:pPr lvl="0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 такое?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2268" y="3356992"/>
            <a:ext cx="3984104" cy="298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8381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Пользователь\Desktop\Герои ПНШ картинки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62087" y="116632"/>
            <a:ext cx="3312368" cy="47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67544" y="332657"/>
            <a:ext cx="482453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Ходит, бродит по коврам, водит носом по углам.</a:t>
            </a:r>
          </a:p>
          <a:p>
            <a:pPr lvl="0" algn="ctr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 вдыхает много пыли, чтобы все здоровы были.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13535"/>
            <a:ext cx="3384376" cy="369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1667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Пользователь\Desktop\Герои ПНШ картинки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62087" y="116632"/>
            <a:ext cx="3312368" cy="47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548680"/>
            <a:ext cx="48965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за звёздочки сквозные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пальто и на платке?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Все сквозные, вырезные,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 возьмёшь – вода в руке.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9728" y="2780928"/>
            <a:ext cx="4488160" cy="321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330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Пользователь\Desktop\Герои ПНШ картинки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62087" y="116632"/>
            <a:ext cx="3312368" cy="473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836712"/>
            <a:ext cx="4301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морю идёт, идёт,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 до берега дойдёт –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Тут и пропадёт.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447" y="2510065"/>
            <a:ext cx="4607793" cy="345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520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268761"/>
            <a:ext cx="4536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6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6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6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…жинки</a:t>
            </a:r>
            <a:endParaRPr lang="ru-RU" sz="6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59119" y="1281928"/>
            <a:ext cx="43204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6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в…</a:t>
            </a:r>
            <a:r>
              <a:rPr lang="ru-RU" sz="6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лна</a:t>
            </a:r>
            <a:endParaRPr lang="ru-RU" sz="6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860032" y="2780929"/>
            <a:ext cx="34563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6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сам…лёт</a:t>
            </a:r>
            <a:endParaRPr lang="ru-RU" sz="6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1561" y="2780929"/>
            <a:ext cx="37444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6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пыл…</a:t>
            </a:r>
            <a:r>
              <a:rPr lang="ru-RU" sz="6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</a:t>
            </a:r>
            <a:endParaRPr lang="ru-RU" sz="6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59034" y="1124743"/>
            <a:ext cx="136815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6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е</a:t>
            </a:r>
            <a:endParaRPr lang="ru-RU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68144" y="1124744"/>
            <a:ext cx="79208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6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</a:t>
            </a:r>
            <a:endParaRPr lang="ru-RU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Дуга 6"/>
          <p:cNvSpPr/>
          <p:nvPr/>
        </p:nvSpPr>
        <p:spPr>
          <a:xfrm>
            <a:off x="647564" y="1354706"/>
            <a:ext cx="1980220" cy="648071"/>
          </a:xfrm>
          <a:prstGeom prst="arc">
            <a:avLst>
              <a:gd name="adj1" fmla="val 10850779"/>
              <a:gd name="adj2" fmla="val 2153784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Дуга 9"/>
          <p:cNvSpPr/>
          <p:nvPr/>
        </p:nvSpPr>
        <p:spPr>
          <a:xfrm>
            <a:off x="5436096" y="1268761"/>
            <a:ext cx="2045073" cy="648070"/>
          </a:xfrm>
          <a:prstGeom prst="arc">
            <a:avLst>
              <a:gd name="adj1" fmla="val 10926319"/>
              <a:gd name="adj2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857224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857224" y="3714752"/>
            <a:ext cx="14287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2285984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071802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3071802" y="3714752"/>
            <a:ext cx="10715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4143372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5072066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5072066" y="3714752"/>
            <a:ext cx="114300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6215074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7072330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7072330" y="3714752"/>
            <a:ext cx="10715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8143900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724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9592" y="692696"/>
            <a:ext cx="7344816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П</a:t>
            </a:r>
            <a:r>
              <a:rPr lang="ru-RU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равописание соединительных гласных в сложных словах</a:t>
            </a:r>
            <a:endParaRPr lang="ru-RU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9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268761"/>
            <a:ext cx="4536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6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6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6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…жинки</a:t>
            </a:r>
            <a:endParaRPr lang="ru-RU" sz="6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59119" y="1281928"/>
            <a:ext cx="43204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6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в…</a:t>
            </a:r>
            <a:r>
              <a:rPr lang="ru-RU" sz="6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лна</a:t>
            </a:r>
            <a:endParaRPr lang="ru-RU" sz="6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860032" y="2780929"/>
            <a:ext cx="34563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6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сам…лёт</a:t>
            </a:r>
            <a:endParaRPr lang="ru-RU" sz="6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1561" y="2780929"/>
            <a:ext cx="37444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6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пыл…</a:t>
            </a:r>
            <a:r>
              <a:rPr lang="ru-RU" sz="6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</a:t>
            </a:r>
            <a:endParaRPr lang="ru-RU" sz="6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59034" y="1124743"/>
            <a:ext cx="136815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6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е</a:t>
            </a:r>
            <a:endParaRPr lang="ru-RU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68144" y="1124744"/>
            <a:ext cx="79208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6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</a:t>
            </a:r>
            <a:endParaRPr lang="ru-RU" sz="6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Дуга 6"/>
          <p:cNvSpPr/>
          <p:nvPr/>
        </p:nvSpPr>
        <p:spPr>
          <a:xfrm>
            <a:off x="647564" y="1354706"/>
            <a:ext cx="1980220" cy="648071"/>
          </a:xfrm>
          <a:prstGeom prst="arc">
            <a:avLst>
              <a:gd name="adj1" fmla="val 10850779"/>
              <a:gd name="adj2" fmla="val 2153784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Дуга 9"/>
          <p:cNvSpPr/>
          <p:nvPr/>
        </p:nvSpPr>
        <p:spPr>
          <a:xfrm>
            <a:off x="5436096" y="1268761"/>
            <a:ext cx="2045073" cy="648070"/>
          </a:xfrm>
          <a:prstGeom prst="arc">
            <a:avLst>
              <a:gd name="adj1" fmla="val 10926319"/>
              <a:gd name="adj2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857224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857224" y="3714752"/>
            <a:ext cx="14287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2285984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071802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3071802" y="3714752"/>
            <a:ext cx="10715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4143372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5072066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5072066" y="3714752"/>
            <a:ext cx="114300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6215074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7072330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7072330" y="3714752"/>
            <a:ext cx="10715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8143900" y="3571876"/>
            <a:ext cx="0" cy="142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285984" y="2786058"/>
            <a:ext cx="7858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е</a:t>
            </a:r>
            <a:endParaRPr lang="ru-R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143636" y="2786058"/>
            <a:ext cx="10001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</a:t>
            </a:r>
            <a:endParaRPr lang="ru-R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24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3309937" cy="47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79912" y="1700808"/>
            <a:ext cx="5040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Этих гласных только две:</a:t>
            </a:r>
          </a:p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Буква </a:t>
            </a: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буква </a:t>
            </a: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35454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FAC08F"/>
      </a:folHlink>
    </a:clrScheme>
    <a:fontScheme name="Другая 1">
      <a:majorFont>
        <a:latin typeface="Century Schoolbook"/>
        <a:ea typeface=""/>
        <a:cs typeface=""/>
      </a:majorFont>
      <a:minorFont>
        <a:latin typeface="Century School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169</Words>
  <Application>Microsoft Office PowerPoint</Application>
  <PresentationFormat>Экран (4:3)</PresentationFormat>
  <Paragraphs>45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Елена</dc:creator>
  <cp:lastModifiedBy>Ученик</cp:lastModifiedBy>
  <cp:revision>51</cp:revision>
  <dcterms:created xsi:type="dcterms:W3CDTF">2013-08-25T11:52:01Z</dcterms:created>
  <dcterms:modified xsi:type="dcterms:W3CDTF">2014-04-21T14:09:22Z</dcterms:modified>
</cp:coreProperties>
</file>